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94" r:id="rId3"/>
    <p:sldId id="304" r:id="rId4"/>
    <p:sldId id="303" r:id="rId5"/>
    <p:sldId id="293" r:id="rId6"/>
    <p:sldId id="289" r:id="rId7"/>
    <p:sldId id="278" r:id="rId8"/>
    <p:sldId id="284" r:id="rId9"/>
    <p:sldId id="285" r:id="rId10"/>
    <p:sldId id="307" r:id="rId11"/>
    <p:sldId id="279" r:id="rId12"/>
    <p:sldId id="308" r:id="rId13"/>
    <p:sldId id="280" r:id="rId14"/>
    <p:sldId id="286" r:id="rId15"/>
    <p:sldId id="282" r:id="rId16"/>
    <p:sldId id="288" r:id="rId17"/>
    <p:sldId id="283" r:id="rId18"/>
    <p:sldId id="305" r:id="rId19"/>
    <p:sldId id="295" r:id="rId20"/>
    <p:sldId id="296" r:id="rId21"/>
    <p:sldId id="297" r:id="rId22"/>
    <p:sldId id="306" r:id="rId23"/>
    <p:sldId id="298" r:id="rId24"/>
    <p:sldId id="299" r:id="rId25"/>
    <p:sldId id="300" r:id="rId26"/>
    <p:sldId id="301" r:id="rId27"/>
    <p:sldId id="309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BECB-FE5D-405C-A8CB-151BA3B53821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87EA-D911-43EA-99C2-7F31E477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5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26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3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wmf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спичк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5" y="810518"/>
            <a:ext cx="65532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2015" y="3258850"/>
            <a:ext cx="640871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</a:rPr>
              <a:t>Исследовательский проект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</a:rPr>
              <a:t>Тема: «От палочки к её величеству спичке»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0052" y="5013176"/>
            <a:ext cx="4103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Автор проекта: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Ларионов Денис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Руководитель проекта:</a:t>
            </a:r>
          </a:p>
          <a:p>
            <a:pPr algn="ctr"/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Азбергер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Л.В</a:t>
            </a:r>
          </a:p>
        </p:txBody>
      </p:sp>
    </p:spTree>
    <p:extLst>
      <p:ext uri="{BB962C8B-B14F-4D97-AF65-F5344CB8AC3E}">
        <p14:creationId xmlns:p14="http://schemas.microsoft.com/office/powerpoint/2010/main" val="3455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797511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Огонь добывали так называемым огнивом. В этот комплект входило огниво-минерал, камень  кремень, кресало - металлическая деталь с мелкой насечкой вроде напильника и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трут-сухое легковоспламеняющееся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вещество, вата, пакля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Рисунок 5" descr="текст при наведен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0963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текст при наведени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73" y="3296426"/>
            <a:ext cx="3096344" cy="229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1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fs.znanio.ru/methodology/images/a3/d9/a3d98500c04a68eee82e6948c05ae7372fec07b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7471"/>
            <a:ext cx="8064896" cy="47438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65469" y="598422"/>
            <a:ext cx="6785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Изготовление современной спички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4.infourok.ru/uploads/ex/06dd/00068304-0ae2933d/4/img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5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loud.prezentacii.org/18/10/92150/images/screen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76864" cy="554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" name="Объект 31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дом\Desktop\Новая папка (2)\20200225_1502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8" y="631356"/>
            <a:ext cx="273630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дом\Desktop\Новая папка (2)\20200225_151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88" y="659916"/>
            <a:ext cx="2578996" cy="226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Users\дом\Desktop\Новая папка (2)\20200225_1511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6" y="4080480"/>
            <a:ext cx="2714168" cy="230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дом\Desktop\Новая папка (2)\20200225_1512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49" y="4046552"/>
            <a:ext cx="2566749" cy="2207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51716" y="3244334"/>
            <a:ext cx="3863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Экскурсия в школу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9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51274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Изготовили папку – передвижку «Какие бывают спички»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C:\Users\дом\AppData\Local\Microsoft\Windows\Temporary Internet Files\Content.Word\IMG-20200316-WA00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625897"/>
            <a:ext cx="5040560" cy="478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76672"/>
            <a:ext cx="7250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Эксперимент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1    «Какая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из  спичек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прочнее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C:\Users\дом\AppData\Local\Microsoft\Windows\Temporary Internet Files\Content.Word\IMG-20200316-WA0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0" y="1107167"/>
            <a:ext cx="2448272" cy="328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AppData\Local\Microsoft\Windows\Temporary Internet Files\Content.Word\IMG-20200316-WA0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59228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дом\AppData\Local\Microsoft\Windows\Temporary Internet Files\Content.Word\IMG-20200316-WA0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4" y="2007940"/>
            <a:ext cx="259228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93128" y="4888260"/>
            <a:ext cx="7493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Самые прочные: охотничьи,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водоветроустойчивые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,  спички для пикника, спички для туриста.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Эксперимент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2    «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Горючесть»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(в помещении)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C:\Users\дом\AppData\Local\Microsoft\Windows\Temporary Internet Files\Content.Word\IMG-20200314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552420" cy="27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ом\AppData\Local\Microsoft\Windows\Temporary Internet Files\Content.Word\IMG-20200313-WA0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12716"/>
            <a:ext cx="3528392" cy="2472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53912" y="5517232"/>
            <a:ext cx="702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Дольше всего горела спичка для туриста.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Быстро сгорела охотничья спичка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" y="252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29317" y="476672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Эксперимент  2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«Горючесть»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                    2 серия (на прогулке)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дом\AppData\Local\Microsoft\Windows\Temporary Internet Files\Content.Word\IMG-20200314-WA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9066"/>
            <a:ext cx="30734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ом\AppData\Local\Microsoft\Windows\Temporary Internet Files\Content.Word\IMG-20200313-WA0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16" y="1399066"/>
            <a:ext cx="3060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ом\AppData\Local\Microsoft\Windows\Temporary Internet Files\Content.Word\IMG-20200313-WA0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25" y="3284984"/>
            <a:ext cx="2638425" cy="19786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5291533"/>
            <a:ext cx="739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При воздействии ветра </a:t>
            </a:r>
            <a:r>
              <a:rPr lang="ru-RU" sz="2800" b="1" i="1" smtClean="0">
                <a:solidFill>
                  <a:srgbClr val="002060"/>
                </a:solidFill>
                <a:latin typeface="Monotype Corsiva" pitchFamily="66" charset="0"/>
              </a:rPr>
              <a:t>сразу </a:t>
            </a:r>
            <a:r>
              <a:rPr lang="ru-RU" sz="2800" b="1" i="1" smtClean="0">
                <a:solidFill>
                  <a:srgbClr val="002060"/>
                </a:solidFill>
                <a:latin typeface="Monotype Corsiva" pitchFamily="66" charset="0"/>
              </a:rPr>
              <a:t>погасли  обычные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спички. Дольше всех горела спичка для туриста.                                                                              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 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9" name="Объект 8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" y="0"/>
            <a:ext cx="91414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5797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Эксперимент 3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Влагоустойчивость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1 серия (сырая спичка)                                       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C:\Users\дом\AppData\Local\Microsoft\Windows\Temporary Internet Files\Content.Word\IMG-20200313-WA0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7" y="1492974"/>
            <a:ext cx="2880320" cy="219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ом\AppData\Local\Microsoft\Windows\Temporary Internet Files\Content.Word\IMG-20200314-WA00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76" y="1535587"/>
            <a:ext cx="2724092" cy="214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AppData\Local\Microsoft\Windows\Temporary Internet Files\Content.Word\IMG-20200313-WA0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15863"/>
            <a:ext cx="3136429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5364135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Горели спички для туриста.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Спички длительного горения  и обычные даже не зажглись</a:t>
            </a:r>
            <a:r>
              <a:rPr lang="ru-RU" sz="2800" b="1" i="1" dirty="0" smtClean="0">
                <a:latin typeface="Monotype Corsiva" pitchFamily="66" charset="0"/>
              </a:rPr>
              <a:t>.                                    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3746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8112" y="557972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Monotype Corsiva" pitchFamily="66" charset="0"/>
              </a:rPr>
              <a:t>Цель:</a:t>
            </a:r>
            <a:r>
              <a:rPr lang="ru-RU" b="1" i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Расширение знаний об истории возникновения, видах  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свойствах спичек,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чего и где их применяют. Доказать, что спички – необходимый предмет  не только в быту, на производстве, но и в творчестве.</a:t>
            </a:r>
          </a:p>
          <a:p>
            <a:r>
              <a:rPr lang="ru-RU" sz="2800" b="1" i="1" dirty="0">
                <a:latin typeface="Monotype Corsiva" pitchFamily="66" charset="0"/>
              </a:rPr>
              <a:t>Задачи:</a:t>
            </a:r>
            <a:endParaRPr lang="ru-RU" sz="2800" dirty="0">
              <a:latin typeface="Monotype Corsiva" pitchFamily="66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Познакомить с историей возникновения спичек,  видами,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свойствам, а также с технологией  их производства.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Дать представление о способах применения спичек в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домашних условиях и в детском саду.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Развивать у детей творческие способности  познавательную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активность посредством экспериментальной деятельности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-Воспитывать у дошкольников аккуратность 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осторожность в процессе обращения со спичками, а также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изготовлении подделок из спичек.</a:t>
            </a:r>
          </a:p>
          <a:p>
            <a:r>
              <a:rPr lang="ru-RU" sz="2000" dirty="0"/>
              <a:t> </a:t>
            </a:r>
            <a:r>
              <a:rPr lang="ru-RU" sz="2800" b="1" i="1" dirty="0" smtClean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Гипотеза</a:t>
            </a:r>
            <a:r>
              <a:rPr lang="ru-RU" sz="2800" b="1" i="1" dirty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:</a:t>
            </a:r>
            <a:endParaRPr lang="ru-RU" sz="2800" dirty="0"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 виды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спичек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можно использовать в быту, в природе, а также применять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творчестве. </a:t>
            </a:r>
          </a:p>
        </p:txBody>
      </p:sp>
    </p:spTree>
    <p:extLst>
      <p:ext uri="{BB962C8B-B14F-4D97-AF65-F5344CB8AC3E}">
        <p14:creationId xmlns:p14="http://schemas.microsoft.com/office/powerpoint/2010/main" val="2718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Эксперимент 3 «</a:t>
            </a:r>
            <a:r>
              <a:rPr lang="ru-RU" sz="3200" b="1" i="1" dirty="0" err="1">
                <a:solidFill>
                  <a:srgbClr val="002060"/>
                </a:solidFill>
                <a:latin typeface="Monotype Corsiva" pitchFamily="66" charset="0"/>
              </a:rPr>
              <a:t>Влагоустойчивость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2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серия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(в воде бурлит)                                        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C:\Users\дом\Desktop\Новая папка (3)\IMG-20200303-WA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1695"/>
            <a:ext cx="2819400" cy="211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ом\Desktop\Новая папка (3)\IMG-20200303-WA0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7" y="2924944"/>
            <a:ext cx="271535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Desktop\Новая папка (3)\IMG-20200303-WA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4293096"/>
            <a:ext cx="2808676" cy="2013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5287960"/>
            <a:ext cx="525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 воде бурлили только охотничьи спички.. Вынимая их из воды, они начинают загораться.                                  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08720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Вывод: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таким образом мы выяснили, что в </a:t>
            </a:r>
            <a:r>
              <a:rPr lang="ru-RU" sz="3200" b="1" i="1" dirty="0" smtClean="0">
                <a:latin typeface="Monotype Corsiva" pitchFamily="66" charset="0"/>
              </a:rPr>
              <a:t>быту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лучше использовать каминные спички, газовые и обычные.</a:t>
            </a:r>
          </a:p>
          <a:p>
            <a:pPr algn="ctr"/>
            <a:r>
              <a:rPr lang="ru-RU" sz="3200" b="1" i="1" dirty="0" smtClean="0">
                <a:latin typeface="Monotype Corsiva" pitchFamily="66" charset="0"/>
              </a:rPr>
              <a:t>На природе: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охотничьи, спички для туриста,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водоветроустойчивые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, спички для  пикника. Потому что эти виды спичек не бояться ветра, влаги, и дождя. Легко зажигаются и  уверенно горят на воздухе.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31639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Родители с детьми в домашних условиях изготовили  поделки из   спичек с помощью клея и без него.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дом\Desktop\Новая папка (2)\IMG-20200215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9" y="1980218"/>
            <a:ext cx="2355304" cy="311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ом\Desktop\Новая папка (2)\IMG-20200215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6099"/>
            <a:ext cx="2408347" cy="288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ом\Desktop\Новая папка (2)\IMG-20200215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07" y="1871563"/>
            <a:ext cx="2181225" cy="311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" y="0"/>
            <a:ext cx="91124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ом\Desktop\Новая папка (2)\IMG-20200226-WA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26" y="548680"/>
            <a:ext cx="2438400" cy="280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Desktop\Новая папка (2)\IMG-20200226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7919"/>
            <a:ext cx="2592288" cy="281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дом\Desktop\Новая папка (2)\IMG-20200226-WA00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3209"/>
            <a:ext cx="2534040" cy="2775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396226" y="3534912"/>
            <a:ext cx="2543926" cy="147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Рамка для фотографий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01258" y="1052736"/>
            <a:ext cx="2354560" cy="124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Стакан для карандашей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C:\Users\дом\Desktop\Новая папка (2)\IMG-20200229-WA0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644"/>
            <a:ext cx="2686000" cy="325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ом\Desktop\Новая папка (2)\IMG-20200229-WA00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78" y="2663374"/>
            <a:ext cx="247264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дом\Desktop\Новая папка (2)\IMG-20200301-WA0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0161"/>
            <a:ext cx="2304256" cy="320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7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" y="0"/>
            <a:ext cx="91143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Desktop\IMG-20200211-WA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736304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дом\AppData\Local\Microsoft\Windows\Temporary Internet Files\Content.Word\IMG-20200209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533833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682751" y="4581128"/>
            <a:ext cx="2530251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«Домик из спичек»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дом\AppData\Local\Microsoft\Windows\Temporary Internet Files\Content.Word\IMG-20200309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072"/>
            <a:ext cx="23042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AppData\Local\Microsoft\Windows\Temporary Internet Files\Content.Word\IMG-20200309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05" y="510874"/>
            <a:ext cx="2337941" cy="330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3707" y="1340768"/>
            <a:ext cx="2512060" cy="116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«Шкатулка для бус»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C:\Users\дом\AppData\Local\Microsoft\Windows\Temporary Internet Files\Content.Word\IMG-20200312-WA0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98" y="2852936"/>
            <a:ext cx="283867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7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Изготовили  дидактическую игру «Головоломки из спичек»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дом\Desktop\Новая папка (3)\Новая папка (2)\20200221_100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7614"/>
            <a:ext cx="24003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ом\Desktop\Новая папка (3)\Новая папка (2)\20200221_100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106664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ом\Desktop\Новая папка (3)\Новая папка (2)\20200221_1002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9" y="2087614"/>
            <a:ext cx="2448272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70.userapi.com/c856128/v856128189/11f615/Fnw2kZV6dbQ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3" y="4521413"/>
            <a:ext cx="2768974" cy="194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2204864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Вывод: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Таким образом, мы подтвердили нашу гипотезу. Все виды спичек  можно использовать в быту, в природе, а также применять их в творчестве. </a:t>
            </a:r>
          </a:p>
        </p:txBody>
      </p:sp>
    </p:spTree>
    <p:extLst>
      <p:ext uri="{BB962C8B-B14F-4D97-AF65-F5344CB8AC3E}">
        <p14:creationId xmlns:p14="http://schemas.microsoft.com/office/powerpoint/2010/main" val="7527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Новая папка (2)\IMG-20200303-WA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120"/>
            <a:ext cx="2533650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Новая папка (2)\IMG-20200303-WA0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79" y="579120"/>
            <a:ext cx="2533650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ом\Desktop\Новая папка (2)\IMG-20200303-WA0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2832"/>
            <a:ext cx="2533650" cy="1899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66354" y="2780928"/>
            <a:ext cx="5822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Экскурсия в детский центр «Радуга»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C:\Users\дом\Desktop\Новая папка (2)\IMG-20200303-WA0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73481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Desktop\Новая папка (2)\IMG-20200303-WA005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88032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1052736"/>
            <a:ext cx="2160240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Что мы знаем?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http://mralb.ru/pic/phillumeny/ALB_phillumeny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7" y="3068960"/>
            <a:ext cx="2484436" cy="1718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749333" y="2348880"/>
            <a:ext cx="2046804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Что хотим узнать?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http://www.zadumka.org/wp-content/uploads/2014/01/%D0%BA%D0%B0%D0%BC%D0%B8%D0%BD%D0%BD%D1%8B%D0%B5-%D1%81%D0%BF%D0%B8%D1%87%D0%BA%D0%B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32" y="3959808"/>
            <a:ext cx="241226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zadumka.org/wp-content/uploads/2014/01/%D0%BA%D0%B0%D0%BC%D0%B8%D0%BD%D0%BD%D1%8B%D0%B5-%D1%81%D0%BF%D0%B8%D1%87%D0%BA%D0%B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1" y="4221088"/>
            <a:ext cx="2772309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588224" y="1556792"/>
            <a:ext cx="1944216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Что для этого нужно?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Кластер\VipTalisman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qlumba.com/wp-content/uploads/2019/11/fmg5dbd70f62db0f8-1024x7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478675" cy="20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colornumbers.ru/wa-data/public/shop/products/78/19/21978/images/26604/26604.750x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00499"/>
            <a:ext cx="2391448" cy="196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thumbs.dreamstime.com/b/%D1%80%D1%8B%D0%B1%D1%8B-%D0%BC%D0%B0-%D1%8C%D1%87%D0%B8%D0%BA%D0%B0-%D0%B7%D0%B0%D1%80%D0%B0%D0%B7%D0%B8%D1%82%D0%B5-%D1%8C%D0%BD%D1%8B%D0%B5-%D1%81-%D1%88%D1%82%D0%B0%D0%BD%D0%B3%D0%BE%D0%B9-732918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60" y="780641"/>
            <a:ext cx="2480820" cy="197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дом\Desktop\Новая папка (2)\IMG-20200221-WA00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94" y="3933056"/>
            <a:ext cx="318227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60720" y="3244334"/>
            <a:ext cx="3373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Что мы знаем?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олна 4"/>
          <p:cNvSpPr/>
          <p:nvPr/>
        </p:nvSpPr>
        <p:spPr>
          <a:xfrm>
            <a:off x="655400" y="980728"/>
            <a:ext cx="2332424" cy="14184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 чего сделана первая спичка?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203848" y="1052736"/>
            <a:ext cx="2520280" cy="15841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Как изготавливают современную спичку?</a:t>
            </a:r>
            <a:endParaRPr lang="ru-RU" sz="2400" b="1" dirty="0">
              <a:solidFill>
                <a:schemeClr val="bg2">
                  <a:lumMod val="9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857660" y="1155924"/>
            <a:ext cx="2819165" cy="1728192"/>
          </a:xfrm>
          <a:prstGeom prst="wave">
            <a:avLst>
              <a:gd name="adj1" fmla="val 8163"/>
              <a:gd name="adj2" fmla="val 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Чем зажигали огонь 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до появления спичек</a:t>
            </a:r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845975" y="3717032"/>
            <a:ext cx="3024336" cy="2016224"/>
          </a:xfrm>
          <a:prstGeom prst="wave">
            <a:avLst>
              <a:gd name="adj1" fmla="val 12500"/>
              <a:gd name="adj2" fmla="val -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Какие бывают виды спичек? Где их используют? 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5364088" y="3887833"/>
            <a:ext cx="2880320" cy="18722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Можно ли спички использовать в других целях?</a:t>
            </a:r>
            <a:endParaRPr lang="ru-RU" sz="24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4032" y="2708920"/>
            <a:ext cx="5015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Что хотим узнать?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482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pic>
        <p:nvPicPr>
          <p:cNvPr id="13" name="Объект 12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9793" y="3121223"/>
            <a:ext cx="6221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Что для этого нужно сделать?</a:t>
            </a:r>
            <a:r>
              <a:rPr lang="ru-RU" sz="3200" dirty="0"/>
              <a:t>	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3568" y="620688"/>
            <a:ext cx="2015244" cy="11887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Смотреть познавательные передачи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89588" y="620688"/>
            <a:ext cx="1918515" cy="10264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Искать информацию в книгах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47009" y="620688"/>
            <a:ext cx="1697399" cy="10264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Спросить у взрослых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7544" y="3767553"/>
            <a:ext cx="1808978" cy="12346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Искать информацию в интернете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562486" y="3793445"/>
            <a:ext cx="1577466" cy="11348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Думать самостоятельно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350868" y="3757111"/>
            <a:ext cx="1998164" cy="10650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2"/>
                </a:solidFill>
                <a:latin typeface="Monotype Corsiva" pitchFamily="66" charset="0"/>
              </a:rPr>
              <a:t>Проводить опыты и эксперименты</a:t>
            </a:r>
            <a:endParaRPr lang="ru-RU" sz="2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736784" y="3782075"/>
            <a:ext cx="1899672" cy="10400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bg1"/>
                </a:solidFill>
                <a:latin typeface="Monotype Corsiva" pitchFamily="66" charset="0"/>
              </a:rPr>
              <a:t>Анализировать и делать выводы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https://media1.thehungryjpeg.com/thumbs/800_3566222_ievdvamyj1ikdv4glrvcjpa89fgbuk1hnbfhp7w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2" y="1809400"/>
            <a:ext cx="2313037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hild reading reading time clipart - Wiki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54" y="1809400"/>
            <a:ext cx="1933828" cy="143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pandia.ru/text/82/345/images/img1_3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09" y="1809401"/>
            <a:ext cx="2129447" cy="147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pbs.twimg.com/media/EEmJVd-XsAUHKQF.jpg:lar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9" y="5085184"/>
            <a:ext cx="180898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st.depositphotos.com/1007989/1717/i/950/depositphotos_17179401-stock-photo-thinking-ki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6" y="5085184"/>
            <a:ext cx="1788382" cy="13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i.pinimg.com/originals/22/35/6d/22356d8ba585dc2735d6c7fe17746ab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72" y="4928247"/>
            <a:ext cx="1888643" cy="143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bigslide.ru/images/39/38837/960/img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12" y="5002219"/>
            <a:ext cx="1944216" cy="1412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7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" name="Объект 22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547664" y="270892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Экскурсии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в магазин  «Хозяюшка</a:t>
            </a:r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»        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Детская библиотека  Школа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4" name="Рисунок 23" descr="C:\Users\дом\Desktop\Новая папка (2)\IMG-20200221-WA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543175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дом\Desktop\Новая папка (2)\IMG-20200221-WA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2592288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дом\Desktop\Новая папка (2)\20200226_112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85015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дом\Desktop\Новая папка (2)\20200226_1104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592288" cy="221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дом\Desktop\Новая папка (2)\20200226_1105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93" y="4048015"/>
            <a:ext cx="2276475" cy="213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дом\Desktop\Новая папка (2)\20200225_1511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05" y="4048015"/>
            <a:ext cx="2478526" cy="217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2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 descr="F:\Кластер\VipTalisman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" y="-26785"/>
            <a:ext cx="91252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944250" y="1576442"/>
            <a:ext cx="16606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Социальный аспект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97513" y="2897852"/>
            <a:ext cx="20860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«От палочки к её величеству  спичке!»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8861" y="4142144"/>
            <a:ext cx="18367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Географический  аспект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2026" y="1556792"/>
            <a:ext cx="18936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Экологический аспект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1994" y="4266171"/>
            <a:ext cx="1672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Культурный аспект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542" y="1766402"/>
            <a:ext cx="1537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История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" name="Рисунок 16" descr="https://news.images.itv.com/image/file/893017/im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17" y="474688"/>
            <a:ext cx="937903" cy="87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crosti.ru/patterns/00/1d/bb/ad010680f9/pict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67" y="438874"/>
            <a:ext cx="108706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0808" y="410016"/>
            <a:ext cx="941326" cy="1070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07818" y="2978766"/>
            <a:ext cx="15056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Как и когда появилась спичка?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40783" y="2928033"/>
            <a:ext cx="914400" cy="71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8110" y="33698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https://im0-tub-ru.yandex.net/i?id=779e89db189044812cda785591a11af7&amp;n=33&amp;w=150&amp;h=1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29" y="2906719"/>
            <a:ext cx="1006582" cy="89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 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10" y="3369844"/>
            <a:ext cx="914400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sc02.alicdn.com/kf/UTB8muQzXT_IXKJkSalUq6yBzVXao/WAX-MATCHE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71" y="3072811"/>
            <a:ext cx="914399" cy="89432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6591220" y="547334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64194" y="5257823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https://tytmaster.ru/wp-content/uploads/2018/02/Podelki-iz-spichek-4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22" y="5473342"/>
            <a:ext cx="898698" cy="86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avatars.mds.yandex.net/get-pdb/2295452/26f4db9d-764b-4301-b404-12bbf522fbc8/ori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94" y="5257823"/>
            <a:ext cx="100127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i.pinimg.com/originals/74/ec/40/74ec40993a8aeabf51b743219e8608e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09" y="5413159"/>
            <a:ext cx="847841" cy="75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avatars.mds.yandex.net/get-pdb/2800186/39f72f99-2d06-4c9f-a5e1-10988c9cf4b1/s1200?webp=fals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7" y="5362041"/>
            <a:ext cx="771525" cy="77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wikiway.com/upload/hl-photo/a55/b5b/gamburg_17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04" y="5416651"/>
            <a:ext cx="8096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61508"/>
            <a:ext cx="736530" cy="85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60734"/>
            <a:ext cx="877441" cy="815658"/>
          </a:xfrm>
          <a:prstGeom prst="rect">
            <a:avLst/>
          </a:prstGeom>
          <a:noFill/>
        </p:spPr>
      </p:pic>
      <p:pic>
        <p:nvPicPr>
          <p:cNvPr id="37" name="Рисунок 36" descr="https://minsknews.by/wp-content/uploads/2016/04/fosfornyie-spichki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3743" y="5030889"/>
            <a:ext cx="91948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https://cdn.postnews.ru/files/51a6e38b41fbc54bd36adfa7984eeec0efc5b186029d29474744369de177472b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17" y="3967140"/>
            <a:ext cx="937903" cy="9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Стрелка вниз 38"/>
          <p:cNvSpPr/>
          <p:nvPr/>
        </p:nvSpPr>
        <p:spPr>
          <a:xfrm rot="8444492" flipH="1">
            <a:off x="3732348" y="1281708"/>
            <a:ext cx="175297" cy="542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4837220" y="1309473"/>
            <a:ext cx="60579" cy="346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8348486">
            <a:off x="5391580" y="1518657"/>
            <a:ext cx="489204" cy="158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0800000">
            <a:off x="4484492" y="2326042"/>
            <a:ext cx="242316" cy="601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3384317">
            <a:off x="3105854" y="2696112"/>
            <a:ext cx="730710" cy="182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2537107">
            <a:off x="2534872" y="2523899"/>
            <a:ext cx="253691" cy="747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2584099">
            <a:off x="1368252" y="3875079"/>
            <a:ext cx="161277" cy="541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874455">
            <a:off x="1607641" y="3909790"/>
            <a:ext cx="18888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21175901">
            <a:off x="2098631" y="3911808"/>
            <a:ext cx="15804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9718295">
            <a:off x="2393917" y="3839488"/>
            <a:ext cx="134570" cy="619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4716062" y="3801048"/>
            <a:ext cx="242316" cy="48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2584099">
            <a:off x="3951715" y="4939077"/>
            <a:ext cx="161277" cy="541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874455">
            <a:off x="4705335" y="4991598"/>
            <a:ext cx="139433" cy="439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20063288">
            <a:off x="5498064" y="4935995"/>
            <a:ext cx="186333" cy="48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4309611">
            <a:off x="5976484" y="2239786"/>
            <a:ext cx="19044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 rot="1381769">
            <a:off x="6535660" y="2352119"/>
            <a:ext cx="111121" cy="667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7348217" y="2404704"/>
            <a:ext cx="157403" cy="933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20275861">
            <a:off x="8013791" y="2343027"/>
            <a:ext cx="217436" cy="651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9201803">
            <a:off x="5945372" y="3546378"/>
            <a:ext cx="16976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6866807" y="5211257"/>
            <a:ext cx="139463" cy="402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9451195">
            <a:off x="7815003" y="5128844"/>
            <a:ext cx="168708" cy="438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551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Medet</dc:creator>
  <cp:lastModifiedBy>дом</cp:lastModifiedBy>
  <cp:revision>84</cp:revision>
  <dcterms:created xsi:type="dcterms:W3CDTF">2018-10-29T13:47:58Z</dcterms:created>
  <dcterms:modified xsi:type="dcterms:W3CDTF">2020-11-02T06:01:06Z</dcterms:modified>
</cp:coreProperties>
</file>